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2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2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0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5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6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0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2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5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6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9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1973-27D8-4D9A-B964-5E879840AF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81BD-4EBE-4B85-BCC8-05019A3E7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2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" y="0"/>
            <a:ext cx="9141513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6778" y="551935"/>
            <a:ext cx="7026876" cy="56346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5718" y="1046205"/>
            <a:ext cx="622780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Bahnschrift Light" panose="020B0502040204020203" pitchFamily="34" charset="0"/>
              </a:rPr>
              <a:t>CERTIFICATE OF ACHIEVEMENT </a:t>
            </a:r>
          </a:p>
          <a:p>
            <a:pPr algn="ctr"/>
            <a:endParaRPr lang="en-US" sz="1600" dirty="0" smtClean="0">
              <a:latin typeface="Bahnschrift Light" panose="020B0502040204020203" pitchFamily="34" charset="0"/>
            </a:endParaRPr>
          </a:p>
          <a:p>
            <a:pPr algn="ctr"/>
            <a:r>
              <a:rPr lang="en-US" sz="2800" dirty="0" smtClean="0">
                <a:solidFill>
                  <a:srgbClr val="B72309"/>
                </a:solidFill>
                <a:latin typeface="Arial Black" panose="020B0A04020102020204" pitchFamily="34" charset="0"/>
              </a:rPr>
              <a:t>MASTER BUILDER</a:t>
            </a:r>
          </a:p>
          <a:p>
            <a:pPr algn="ctr"/>
            <a:endParaRPr lang="en-US" sz="1600" dirty="0" smtClean="0">
              <a:solidFill>
                <a:srgbClr val="B72309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dirty="0" smtClean="0">
                <a:latin typeface="Bahnschrift Light" panose="020B0502040204020203" pitchFamily="34" charset="0"/>
              </a:rPr>
              <a:t>AWARDED TO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_____________________________________________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latin typeface="Bahnschrift Light" panose="020B0502040204020203" pitchFamily="34" charset="0"/>
              </a:rPr>
              <a:t>FOR</a:t>
            </a:r>
          </a:p>
          <a:p>
            <a:pPr algn="ctr"/>
            <a:endParaRPr lang="en-US" dirty="0" smtClean="0">
              <a:latin typeface="Bahnschrift Light" panose="020B0502040204020203" pitchFamily="34" charset="0"/>
            </a:endParaRPr>
          </a:p>
          <a:p>
            <a:pPr algn="ctr"/>
            <a:r>
              <a:rPr lang="en-US" dirty="0" smtClean="0"/>
              <a:t>_____________________________________________</a:t>
            </a:r>
          </a:p>
          <a:p>
            <a:pPr algn="ctr"/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Bahnschrift Light" panose="020B0502040204020203" pitchFamily="34" charset="0"/>
              </a:rPr>
              <a:t>DATE: </a:t>
            </a:r>
            <a:r>
              <a:rPr lang="en-US" dirty="0" smtClean="0"/>
              <a:t>______________	</a:t>
            </a:r>
            <a:r>
              <a:rPr lang="en-US" dirty="0" smtClean="0">
                <a:latin typeface="Bahnschrift Light" panose="020B0502040204020203" pitchFamily="34" charset="0"/>
              </a:rPr>
              <a:t>SIGNED: </a:t>
            </a:r>
            <a:r>
              <a:rPr lang="en-US" dirty="0" smtClean="0"/>
              <a:t>____________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251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13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Bahnschrift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 staff</dc:creator>
  <cp:lastModifiedBy>rc staff</cp:lastModifiedBy>
  <cp:revision>4</cp:revision>
  <dcterms:created xsi:type="dcterms:W3CDTF">2017-11-29T19:33:10Z</dcterms:created>
  <dcterms:modified xsi:type="dcterms:W3CDTF">2017-12-13T19:43:20Z</dcterms:modified>
</cp:coreProperties>
</file>